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8" r:id="rId5"/>
    <p:sldId id="259" r:id="rId6"/>
    <p:sldId id="278" r:id="rId7"/>
    <p:sldId id="279" r:id="rId8"/>
    <p:sldId id="277" r:id="rId9"/>
    <p:sldId id="283" r:id="rId10"/>
    <p:sldId id="284" r:id="rId11"/>
    <p:sldId id="281" r:id="rId12"/>
    <p:sldId id="282" r:id="rId13"/>
    <p:sldId id="269" r:id="rId14"/>
    <p:sldId id="25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DFFD7-3935-4ABC-B4D0-347F69829510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519B8-FE33-4842-A9F9-9152D299B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18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7BF1-7180-4897-8062-3549A5E0B76F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2793-6407-4351-8127-E200F2D12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8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7BF1-7180-4897-8062-3549A5E0B76F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2793-6407-4351-8127-E200F2D12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7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7BF1-7180-4897-8062-3549A5E0B76F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2793-6407-4351-8127-E200F2D12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9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7BF1-7180-4897-8062-3549A5E0B76F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2793-6407-4351-8127-E200F2D12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21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7BF1-7180-4897-8062-3549A5E0B76F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2793-6407-4351-8127-E200F2D12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1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7BF1-7180-4897-8062-3549A5E0B76F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2793-6407-4351-8127-E200F2D12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88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7BF1-7180-4897-8062-3549A5E0B76F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2793-6407-4351-8127-E200F2D12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6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7BF1-7180-4897-8062-3549A5E0B76F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2793-6407-4351-8127-E200F2D12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7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7BF1-7180-4897-8062-3549A5E0B76F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2793-6407-4351-8127-E200F2D12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8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7BF1-7180-4897-8062-3549A5E0B76F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2793-6407-4351-8127-E200F2D12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1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7BF1-7180-4897-8062-3549A5E0B76F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2793-6407-4351-8127-E200F2D12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8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77BF1-7180-4897-8062-3549A5E0B76F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B2793-6407-4351-8127-E200F2D12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2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62" y="0"/>
            <a:ext cx="8391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10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30" y="0"/>
            <a:ext cx="9103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15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480" y="0"/>
            <a:ext cx="7029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71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20" y="0"/>
            <a:ext cx="9254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70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283" y="0"/>
            <a:ext cx="7509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2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60" y="0"/>
            <a:ext cx="10011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32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60" y="0"/>
            <a:ext cx="10011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43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34" y="0"/>
            <a:ext cx="9120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04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98" y="0"/>
            <a:ext cx="9111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63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28" y="0"/>
            <a:ext cx="9616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79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27" y="0"/>
            <a:ext cx="88319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11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14482D23F05B4E861FE288CDC5AEC1" ma:contentTypeVersion="" ma:contentTypeDescription="Create a new document." ma:contentTypeScope="" ma:versionID="3161591811f5fbabecb8b012905b107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31CC73-D99E-4382-A0BC-69A4F59BCB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266CE5-A216-4BAB-B606-F9A7D835C2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D62CFB8-3570-4BD2-B8D0-882B22E39E51}">
  <ds:schemaRefs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Shayan Gharagozlu</dc:creator>
  <cp:lastModifiedBy>Ralston, Rick D :LSO Behavioral Health Admin</cp:lastModifiedBy>
  <cp:revision>8</cp:revision>
  <dcterms:created xsi:type="dcterms:W3CDTF">2016-03-22T23:20:18Z</dcterms:created>
  <dcterms:modified xsi:type="dcterms:W3CDTF">2016-04-26T21:12:55Z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0x0101009814482D23F05B4E861FE288CDC5AEC1</vt:lpwstr>
  </property>
</Properties>
</file>